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8" Type="http://schemas.openxmlformats.org/officeDocument/2006/relationships/viewProps" Target="viewProps.xml" /><Relationship Id="rId3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commentAuthors" Target="commentAuthors.xml" /><Relationship Id="rId35" Type="http://schemas.openxmlformats.org/officeDocument/2006/relationships/handoutMaster" Target="handoutMasters/handoutMaster1.xml" /><Relationship Id="rId40" Type="http://schemas.openxmlformats.org/officeDocument/2006/relationships/tableStyles" Target="tableStyles.xml" /><Relationship Id="rId3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92626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31219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2021-12-30 17:22
##   Status: 200
##   Content-Type: application/octet-stream
##   Size: 13.8 kB
## &lt;ON DISK&gt;  /var/folders/0z/p5zgjmbn6531bgclzwc383500000gn/T//RtmpJJrArR/filefc06d659caa.xlsx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$9.82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$6.99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$3.68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$2.57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$206 million to unfunded liabilities since 2001.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440483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2021-12-30T17:22:38Z</dcterms:created>
  <dcterms:modified xsi:type="dcterms:W3CDTF">2021-12-30T17:22:38Z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